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erriweath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.fntdata"/><Relationship Id="rId10" Type="http://schemas.openxmlformats.org/officeDocument/2006/relationships/slide" Target="slides/slide5.xml"/><Relationship Id="rId21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24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23" Type="http://schemas.openxmlformats.org/officeDocument/2006/relationships/font" Target="fonts/Merriweather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Tega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Patrick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Sheilja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TEGA</a:t>
            </a:r>
            <a:endParaRPr b="1" sz="1000" u="sng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Project Description: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Winning the world cup gives the country fame and glory, but we were interested in analyzing how this actually affects the country in short term and long term.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Why?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Our assessment will focus on two aspects: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1.Emotional impact</a:t>
            </a:r>
            <a:endParaRPr b="1" sz="1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2. Economic impact</a:t>
            </a:r>
            <a:endParaRPr b="1" sz="1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Scope: </a:t>
            </a:r>
            <a:endParaRPr b="1" sz="1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  Germany 2014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  Spain 2010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  Italy 2006 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  Brazil 2002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Struggle finding data!!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PATRICK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Control countries: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United States, China, Japan, United Kingdom, France, India, Canada, Korea, Rep., Russian Federation, Australia, Mexico, Indonesia, Turkey, Netherlands, Switzerland, Saudi Arabia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Description of how we choose countries and data cleaning process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JULIA</a:t>
            </a:r>
            <a:br>
              <a:rPr b="1" lang="en" sz="10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0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Emotional impact</a:t>
            </a:r>
            <a:endParaRPr b="1" sz="1000"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 Does winning the world cup boost morale and increase happiness in that country? country?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Short-lived boost in happiness index  that seems to be followed by a gradual let down as perhaps people realize that even a World Cup win won't solve all the country's problems.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Control countries line is much higher, which was caused by outlier countries Canada, Switzerland and Netherlands, who have high level of happiness.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Short-lived boost in happiness index  that seems to be followed by a gradual let down as perhaps people realize that even a World Cup win won't solve all the country's problems.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Tega</a:t>
            </a:r>
            <a:endParaRPr b="1" sz="1800"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lt1"/>
                </a:solidFill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Does winning world cup boost spending and benefit economy in short and long run?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There seems to be a short boost in GDP for the winning countries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single exception is in 2010, when Spain's GDP grew by only 0.1 percent, as the country was in the middle of a recession.</a:t>
            </a:r>
            <a:r>
              <a:rPr lang="en" sz="10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Sheilja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 Sheilja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625500" y="115275"/>
            <a:ext cx="7893000" cy="18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Impact of World Cup on </a:t>
            </a:r>
            <a:r>
              <a:rPr i="1" lang="en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i="1" lang="en" sz="36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inning </a:t>
            </a:r>
            <a:r>
              <a:rPr i="1" lang="en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i="1" lang="en" sz="36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ountries</a:t>
            </a:r>
            <a:endParaRPr i="1" sz="3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Julia Nordbakk, Patrick McKinney, </a:t>
            </a:r>
            <a:r>
              <a:rPr lang="en"/>
              <a:t>Sheilja Gandhi, </a:t>
            </a:r>
            <a:r>
              <a:rPr lang="en"/>
              <a:t>Tega Ileleji</a:t>
            </a:r>
            <a:endParaRPr/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1775" y="3408700"/>
            <a:ext cx="1476851" cy="158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Sentiment Analysis: @DFB_Team_EN</a:t>
            </a:r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900" y="1342675"/>
            <a:ext cx="5429899" cy="35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7750" y="3902550"/>
            <a:ext cx="1083750" cy="11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see a short-lived boost in the economy and happiness in the winning country, that seems to be followed by a gradual let down as perhaps people realize that even a World Cup win won’t solve all the country’s problems.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“Think of it as a national equivalent of a sugar rush, with a short-l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ved energy spike followed by that energy bottoming out.” (Forbes Article)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9369" y="3465575"/>
            <a:ext cx="1392925" cy="14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Impact of World Cup on Winning Countries</a:t>
            </a:r>
            <a:endParaRPr i="1" sz="14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Purpose:  </a:t>
            </a:r>
            <a:r>
              <a:rPr i="1" lang="en" sz="11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Winning the world cup gives the country fame and glory, but we were interested in analyzing how this actually affects the country in short term and long term.</a:t>
            </a:r>
            <a:endParaRPr i="1" sz="11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Focus Elements: </a:t>
            </a:r>
            <a:endParaRPr b="1" i="1" sz="11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AutoNum type="arabicPeriod"/>
            </a:pPr>
            <a:r>
              <a:rPr b="1" i="1" lang="en" sz="11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Emotional Impact</a:t>
            </a:r>
            <a:endParaRPr b="1" i="1" sz="11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AutoNum type="arabicPeriod"/>
            </a:pPr>
            <a:r>
              <a:rPr b="1" i="1" lang="en" sz="11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Economic Impact</a:t>
            </a:r>
            <a:endParaRPr b="1" i="1" sz="11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AutoNum type="arabicPeriod"/>
            </a:pPr>
            <a:r>
              <a:rPr b="1" i="1" lang="en" sz="11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Tourism</a:t>
            </a:r>
            <a:endParaRPr b="1" i="1" sz="11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Target Winning Countries: </a:t>
            </a:r>
            <a:endParaRPr b="1" i="1" sz="10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Germany 2014</a:t>
            </a:r>
            <a:endParaRPr i="1" sz="10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Spain 2010</a:t>
            </a:r>
            <a:endParaRPr i="1" sz="10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Italy 2006</a:t>
            </a:r>
            <a:endParaRPr i="1" sz="10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Brazil 2002 </a:t>
            </a:r>
            <a:endParaRPr i="1" sz="10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highlight>
                <a:schemeClr val="accen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8350" y="3355825"/>
            <a:ext cx="1559974" cy="16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25" y="500925"/>
            <a:ext cx="37065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Determinants of Analysis</a:t>
            </a:r>
            <a:endParaRPr sz="12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Control Countries: </a:t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United States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China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Japan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United Kingdom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France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India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Canada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Korea, Rep.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Russian Federation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Australia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Mexico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Indonesia,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Turkey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Netherlands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Switzerland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Saudi Arabia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3075" y="3449225"/>
            <a:ext cx="1452025" cy="15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900" y="1301550"/>
            <a:ext cx="5255100" cy="35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219550" y="282275"/>
            <a:ext cx="75114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Emotional impact: </a:t>
            </a:r>
            <a:r>
              <a:rPr i="1" lang="en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Does winning the world cup boost morale and increase happiness in that country? </a:t>
            </a:r>
            <a:r>
              <a:rPr b="1" lang="en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505700"/>
            <a:ext cx="3577200" cy="23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We see a short-lived boost in happiness index  followed by a gradual drop on the following years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Control countries line is much higher, which was caused by outlier countries Canada, Switzerland and Netherlands, who have high level of happiness.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5400" y="3618463"/>
            <a:ext cx="1348600" cy="1446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4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Economic impact: </a:t>
            </a:r>
            <a:r>
              <a:rPr i="1" lang="en" sz="14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Does winning world cup boost spending and benefit economy in short and long run?</a:t>
            </a:r>
            <a:endParaRPr b="1" sz="14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750" y="1427075"/>
            <a:ext cx="5473572" cy="30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>
            <p:ph idx="1" type="body"/>
          </p:nvPr>
        </p:nvSpPr>
        <p:spPr>
          <a:xfrm>
            <a:off x="311725" y="1537050"/>
            <a:ext cx="3201900" cy="31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There seems to be a short boost in GDP for the winning countries</a:t>
            </a:r>
            <a:endParaRPr sz="1100"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chemeClr val="lt1"/>
                </a:highlight>
              </a:rPr>
              <a:t>The single exception is in 2010, when Spain's GDP grew by only 0.1 percent, as the country was in the middle of a recession. </a:t>
            </a:r>
            <a:endParaRPr sz="1100"/>
          </a:p>
        </p:txBody>
      </p: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7747" y="3750151"/>
            <a:ext cx="1167374" cy="12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Economic impact: </a:t>
            </a:r>
            <a:r>
              <a:rPr i="1" lang="en" sz="14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Does winning world cup boost tourism industry in the country?</a:t>
            </a:r>
            <a:endParaRPr sz="14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Shape 100"/>
          <p:cNvSpPr txBox="1"/>
          <p:nvPr>
            <p:ph idx="4294967295" type="body"/>
          </p:nvPr>
        </p:nvSpPr>
        <p:spPr>
          <a:xfrm>
            <a:off x="311725" y="1662225"/>
            <a:ext cx="8499300" cy="29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</a:rPr>
              <a:t>Our </a:t>
            </a:r>
            <a:r>
              <a:rPr lang="en" sz="1400" u="sng">
                <a:solidFill>
                  <a:srgbClr val="000000"/>
                </a:solidFill>
              </a:rPr>
              <a:t>assessment</a:t>
            </a:r>
            <a:r>
              <a:rPr lang="en" sz="1400" u="sng">
                <a:solidFill>
                  <a:srgbClr val="000000"/>
                </a:solidFill>
              </a:rPr>
              <a:t> focused on:</a:t>
            </a:r>
            <a:endParaRPr sz="1400" u="sng">
              <a:solidFill>
                <a:srgbClr val="000000"/>
              </a:solidFill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Number of arrivals at that country- Air transport, number of passengers carried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Revenue from Tourism- Tourist receipts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Google Trend Searches- number of searched for “Travel” and winning country</a:t>
            </a:r>
            <a:endParaRPr sz="1400"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</a:rPr>
              <a:t>Data Limitations:</a:t>
            </a:r>
            <a:endParaRPr sz="1400" u="sng">
              <a:solidFill>
                <a:srgbClr val="000000"/>
              </a:solidFill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“</a:t>
            </a:r>
            <a:r>
              <a:rPr lang="en" sz="1400">
                <a:solidFill>
                  <a:srgbClr val="000000"/>
                </a:solidFill>
              </a:rPr>
              <a:t>N</a:t>
            </a:r>
            <a:r>
              <a:rPr lang="en" sz="1400">
                <a:solidFill>
                  <a:srgbClr val="000000"/>
                </a:solidFill>
              </a:rPr>
              <a:t>umber of travelers” file only had data starting in 2005. Therefore we were not able to include          Brazil (2002 win) in this analysis.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Similarly, Google Trend data was only available going back to 2004</a:t>
            </a:r>
            <a:endParaRPr sz="1400"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/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7750" y="3902550"/>
            <a:ext cx="1083750" cy="11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505700"/>
            <a:ext cx="8454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Similar to previous analysis, we are seeing a short spike that doesn’t last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We need to consider that the Tourist Receipts data is in USD and Brazil’s weak currency effects the results we see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29400"/>
            <a:ext cx="4837500" cy="26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500" y="2205600"/>
            <a:ext cx="4689254" cy="24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4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Economic impact: </a:t>
            </a:r>
            <a:r>
              <a:rPr i="1" lang="en" sz="14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Looking at number of arrivals - Air transport, number of passengers carried</a:t>
            </a:r>
            <a:endParaRPr sz="14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2297" y="3782626"/>
            <a:ext cx="1151700" cy="123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4294967295" type="body"/>
          </p:nvPr>
        </p:nvSpPr>
        <p:spPr>
          <a:xfrm>
            <a:off x="6176225" y="1320738"/>
            <a:ext cx="2562000" cy="32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see a huge spike after world cup win, followed by a decline that is just as large.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Spain was going through a recession from 2008-2014, which could explain the huge drop after 2010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0750"/>
            <a:ext cx="6073690" cy="37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type="title"/>
          </p:nvPr>
        </p:nvSpPr>
        <p:spPr>
          <a:xfrm>
            <a:off x="311700" y="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i="1" sz="14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Economic impact: </a:t>
            </a:r>
            <a:r>
              <a:rPr i="1" lang="en" sz="14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Effect on Tourism- Google Searches “Travel”</a:t>
            </a:r>
            <a:endParaRPr sz="14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3550" y="3685125"/>
            <a:ext cx="1257251" cy="13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4294967295" type="body"/>
          </p:nvPr>
        </p:nvSpPr>
        <p:spPr>
          <a:xfrm>
            <a:off x="203850" y="4154375"/>
            <a:ext cx="76839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We can also see a short spike in Google searches for “Germany Travel” and “Italy Travel” after they won the world cup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3025"/>
            <a:ext cx="4462975" cy="27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975" y="1303025"/>
            <a:ext cx="4253900" cy="27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Economic impact: </a:t>
            </a:r>
            <a:r>
              <a:rPr i="1" lang="en" sz="14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Effect on Tourism- Google Searches “Travel”</a:t>
            </a:r>
            <a:endParaRPr sz="14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7750" y="3908137"/>
            <a:ext cx="1005350" cy="10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